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4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40" d="100"/>
          <a:sy n="140" d="100"/>
        </p:scale>
        <p:origin x="-1176" y="-104"/>
      </p:cViewPr>
      <p:guideLst>
        <p:guide orient="horz" pos="2155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Pflanzen A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12410" y="1066800"/>
            <a:ext cx="4318680" cy="1871133"/>
          </a:xfrm>
        </p:spPr>
        <p:txBody>
          <a:bodyPr anchor="t" anchorCtr="0">
            <a:normAutofit/>
          </a:bodyPr>
          <a:lstStyle>
            <a:lvl1pPr>
              <a:defRPr sz="5000"/>
            </a:lvl1pPr>
          </a:lstStyle>
          <a:p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12412" y="2937933"/>
            <a:ext cx="4318678" cy="2616201"/>
          </a:xfrm>
        </p:spPr>
        <p:txBody>
          <a:bodyPr anchor="b">
            <a:noAutofit/>
          </a:bodyPr>
          <a:lstStyle>
            <a:lvl1pPr algn="ctr">
              <a:defRPr sz="13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Nr.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5214038" y="2937933"/>
            <a:ext cx="4299692" cy="2616201"/>
          </a:xfrm>
        </p:spPr>
        <p:txBody>
          <a:bodyPr anchor="b">
            <a:noAutofit/>
          </a:bodyPr>
          <a:lstStyle>
            <a:lvl1pPr algn="ctr">
              <a:defRPr sz="13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Nr.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214038" y="1066799"/>
            <a:ext cx="4300222" cy="1871133"/>
          </a:xfrm>
        </p:spPr>
        <p:txBody>
          <a:bodyPr>
            <a:noAutofit/>
          </a:bodyPr>
          <a:lstStyle>
            <a:lvl1pPr algn="ctr">
              <a:defRPr sz="5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dirty="0" smtClean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12378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8492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1" kern="1200">
          <a:solidFill>
            <a:srgbClr val="E54E07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de-DE" dirty="0" smtClean="0"/>
              <a:t>Rot-Eiche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 lIns="0" rIns="0"/>
          <a:lstStyle/>
          <a:p>
            <a:r>
              <a:rPr lang="de-DE" dirty="0" smtClean="0"/>
              <a:t>Kanadische Goldrute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648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0" rIns="0">
            <a:normAutofit fontScale="90000"/>
          </a:bodyPr>
          <a:lstStyle/>
          <a:p>
            <a:r>
              <a:rPr lang="de-DE" dirty="0" smtClean="0"/>
              <a:t>Sachalin-Staudenknöterich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 lIns="0" rIns="0"/>
          <a:lstStyle/>
          <a:p>
            <a:r>
              <a:rPr lang="de-DE" dirty="0" smtClean="0"/>
              <a:t>Eschen-Ahorn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388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de-DE" dirty="0" smtClean="0"/>
              <a:t>Robinie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0"/>
          </p:nvPr>
        </p:nvSpPr>
        <p:spPr>
          <a:xfrm>
            <a:off x="5213810" y="2937933"/>
            <a:ext cx="4300148" cy="2616201"/>
          </a:xfrm>
        </p:spPr>
        <p:txBody>
          <a:bodyPr/>
          <a:lstStyle/>
          <a:p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5213810" y="1066799"/>
            <a:ext cx="4300678" cy="1871133"/>
          </a:xfrm>
        </p:spPr>
        <p:txBody>
          <a:bodyPr lIns="0" rIns="0"/>
          <a:lstStyle/>
          <a:p>
            <a:r>
              <a:rPr lang="de-DE" dirty="0" smtClean="0"/>
              <a:t>Riesen-Bärenklau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667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de-DE" dirty="0" smtClean="0"/>
              <a:t>Silber-Goldnessel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 lIns="0" rIns="0"/>
          <a:lstStyle/>
          <a:p>
            <a:r>
              <a:rPr lang="de-DE" dirty="0" err="1" smtClean="0"/>
              <a:t>Drüsiges</a:t>
            </a:r>
            <a:r>
              <a:rPr lang="de-DE" dirty="0" smtClean="0"/>
              <a:t> Springkraut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2220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de-DE" dirty="0" smtClean="0"/>
              <a:t>Götterbaum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smtClean="0"/>
              <a:t>9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de-DE" smtClean="0"/>
              <a:t>10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 rIns="0"/>
          <a:lstStyle/>
          <a:p>
            <a:r>
              <a:rPr lang="de-DE" dirty="0" smtClean="0"/>
              <a:t>Flieder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17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A4-Papier (210x297 mm)</PresentationFormat>
  <Paragraphs>20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Office-Design</vt:lpstr>
      <vt:lpstr>Rot-Eiche</vt:lpstr>
      <vt:lpstr>Sachalin-Staudenknöterich</vt:lpstr>
      <vt:lpstr>Robinie</vt:lpstr>
      <vt:lpstr>Silber-Goldnessel</vt:lpstr>
      <vt:lpstr>Götterbaum</vt:lpstr>
    </vt:vector>
  </TitlesOfParts>
  <Company>ö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 Leube</dc:creator>
  <cp:lastModifiedBy>Christin Leube</cp:lastModifiedBy>
  <cp:revision>6</cp:revision>
  <dcterms:created xsi:type="dcterms:W3CDTF">2015-01-19T14:31:01Z</dcterms:created>
  <dcterms:modified xsi:type="dcterms:W3CDTF">2015-01-28T16:10:30Z</dcterms:modified>
</cp:coreProperties>
</file>